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8" r:id="rId14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3" Type="http://schemas.openxmlformats.org/officeDocument/2006/relationships/slide" Target="slides/slide7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3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5" name="Google Shape;4325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44.png"/><Relationship Id="rId4" Type="http://schemas.openxmlformats.org/officeDocument/2006/relationships/image" Target="../media/image164.png"/><Relationship Id="rId5" Type="http://schemas.openxmlformats.org/officeDocument/2006/relationships/image" Target="../media/image139.png"/></Relationships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6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29"/>
          <p:cNvSpPr txBox="1"/>
          <p:nvPr>
            <p:ph type="title"/>
          </p:nvPr>
        </p:nvSpPr>
        <p:spPr>
          <a:xfrm>
            <a:off x="9144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zh-CN"/>
              <a:t>Northwest</a:t>
            </a:r>
            <a:endParaRPr/>
          </a:p>
        </p:txBody>
      </p:sp>
      <p:sp>
        <p:nvSpPr>
          <p:cNvPr id="4328" name="Google Shape;4328;p629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Defined social hierarchies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Fish, elk, deer, roots, shellfish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skilled traders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longhouses of cedar and bark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clothing of grass and fur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Bow &amp; arrow, clubs, spears</a:t>
            </a:r>
            <a:endParaRPr sz="2400"/>
          </a:p>
        </p:txBody>
      </p:sp>
      <p:pic>
        <p:nvPicPr>
          <p:cNvPr id="4329" name="Google Shape;4329;p6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72400"/>
            <a:ext cx="2948025" cy="177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0" name="Google Shape;4330;p6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9649" y="2961655"/>
            <a:ext cx="3393263" cy="2181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1" name="Google Shape;4331;p6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9225" y="980850"/>
            <a:ext cx="2294503" cy="187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